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20" d="100"/>
          <a:sy n="20" d="100"/>
        </p:scale>
        <p:origin x="-1068" y="-72"/>
      </p:cViewPr>
      <p:guideLst>
        <p:guide orient="horz" pos="13606"/>
        <p:guide pos="113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43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Martha</dc:creator>
  <cp:lastModifiedBy>FelipeDeodato</cp:lastModifiedBy>
  <cp:revision>11</cp:revision>
  <dcterms:modified xsi:type="dcterms:W3CDTF">2019-08-12T17:21:10Z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Personalizar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